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5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259" r:id="rId1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5" autoAdjust="0"/>
    <p:restoredTop sz="94660"/>
  </p:normalViewPr>
  <p:slideViewPr>
    <p:cSldViewPr snapToGrid="0">
      <p:cViewPr>
        <p:scale>
          <a:sx n="60" d="100"/>
          <a:sy n="60" d="100"/>
        </p:scale>
        <p:origin x="-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38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36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07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54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5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07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720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88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83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61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D93E6-5E57-4650-AF9E-BE8731304CD1}" type="datetimeFigureOut">
              <a:rPr lang="es-PE" smtClean="0"/>
              <a:t>4/10/2023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05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Relationship Id="rId9" Type="http://schemas.openxmlformats.org/officeDocument/2006/relationships/image" Target="../media/image16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6.pn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8301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4108" y="2549769"/>
            <a:ext cx="7789984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1" y="685799"/>
            <a:ext cx="3254428" cy="4009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555" y="6330462"/>
            <a:ext cx="1908446" cy="52753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4108" y="1990164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Fragmentos recortados de: 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4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667" y="1210008"/>
            <a:ext cx="7541736" cy="1994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87" y="2732801"/>
            <a:ext cx="8020206" cy="393123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552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09" y="1725277"/>
            <a:ext cx="10784324" cy="36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13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530" y="1707983"/>
            <a:ext cx="9806292" cy="33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656" y="1416667"/>
            <a:ext cx="9266597" cy="43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3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122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835" y="1312770"/>
            <a:ext cx="9419467" cy="24780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0393" y="4153039"/>
            <a:ext cx="9320909" cy="10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56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38" y="1835818"/>
            <a:ext cx="10223001" cy="33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4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530" y="1237407"/>
            <a:ext cx="9808464" cy="2785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560" y="3710434"/>
            <a:ext cx="61245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6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123-124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613" y="1202932"/>
            <a:ext cx="8439431" cy="27804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613" y="4168009"/>
            <a:ext cx="8402836" cy="17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54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946" y="2263439"/>
            <a:ext cx="9315195" cy="24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50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8097" y="1959142"/>
            <a:ext cx="9179980" cy="33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696" y="1396252"/>
            <a:ext cx="7853718" cy="47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9" y="1894019"/>
            <a:ext cx="10795075" cy="12973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62" y="3740274"/>
            <a:ext cx="10666945" cy="192197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1931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28" y="1782856"/>
            <a:ext cx="10715500" cy="28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35" y="2310511"/>
            <a:ext cx="10994670" cy="20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4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883" y="1056163"/>
            <a:ext cx="9085171" cy="535272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191435" y="6446720"/>
            <a:ext cx="329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Liberalismo político?, 1933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389272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185" y="1544950"/>
            <a:ext cx="9699532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37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695" y="1494992"/>
            <a:ext cx="8586788" cy="41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55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1638300"/>
            <a:ext cx="6705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95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162" y="2124075"/>
            <a:ext cx="65436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9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398" y="1818282"/>
            <a:ext cx="7994494" cy="34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0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5" y="2442411"/>
            <a:ext cx="9959010" cy="13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37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8" y="14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48" y="323850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248" y="618285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52" y="71718"/>
            <a:ext cx="37433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27" y="1653429"/>
            <a:ext cx="10292774" cy="39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0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8" y="1833526"/>
            <a:ext cx="10122317" cy="32308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48329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149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2119312"/>
            <a:ext cx="64960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1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150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95" y="2542405"/>
            <a:ext cx="7822253" cy="30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7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150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24" y="0"/>
            <a:ext cx="5038770" cy="18195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913" y="1924635"/>
            <a:ext cx="8264899" cy="43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98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2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15" y="2330902"/>
            <a:ext cx="10782303" cy="2779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6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91" y="2728723"/>
            <a:ext cx="10982670" cy="258223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955090" y="2712240"/>
            <a:ext cx="7327263" cy="48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145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58" y="1220294"/>
            <a:ext cx="9239418" cy="1441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88136" y="1020671"/>
            <a:ext cx="4203431" cy="45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853" y="2661808"/>
            <a:ext cx="9117123" cy="168379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9435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1" y="1247265"/>
            <a:ext cx="11040906" cy="35605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674" y="5064368"/>
            <a:ext cx="9103785" cy="139315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239674" y="4807794"/>
            <a:ext cx="5319388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2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2" y="1907521"/>
            <a:ext cx="9359523" cy="3417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15435" y="4912659"/>
            <a:ext cx="5737412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802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5" y="1765476"/>
            <a:ext cx="10776114" cy="314718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91297" y="1754450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359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p.26-27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33508" y="685341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" y="1966912"/>
            <a:ext cx="10184097" cy="21568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6" y="4262570"/>
            <a:ext cx="9658200" cy="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2741"/>
            <a:ext cx="8721102" cy="7327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630091"/>
            <a:ext cx="5199017" cy="32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650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12" y="1558318"/>
            <a:ext cx="9511169" cy="23955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7" y="4080127"/>
            <a:ext cx="9446044" cy="170135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8765" y="5396753"/>
            <a:ext cx="4902316" cy="384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19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2" y="1766887"/>
            <a:ext cx="10256327" cy="30381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p.27-28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20" y="4891142"/>
            <a:ext cx="9970315" cy="4956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57" y="5382811"/>
            <a:ext cx="9853073" cy="8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56" y="1968173"/>
            <a:ext cx="9082644" cy="35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1" y="1766887"/>
            <a:ext cx="10513826" cy="3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77" y="1222740"/>
            <a:ext cx="8326782" cy="12347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767477" y="1189157"/>
            <a:ext cx="6229041" cy="361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39" y="2819328"/>
            <a:ext cx="7972145" cy="3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0" y="1360654"/>
            <a:ext cx="10697785" cy="1689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p.29-30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3221274"/>
            <a:ext cx="11254754" cy="99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298" y="4330725"/>
            <a:ext cx="7482168" cy="20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94" y="1783091"/>
            <a:ext cx="10457531" cy="37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1813627"/>
            <a:ext cx="11135277" cy="29775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4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2091069"/>
            <a:ext cx="10794214" cy="331347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331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75" y="2053949"/>
            <a:ext cx="11507969" cy="23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4" y="219441"/>
            <a:ext cx="9120330" cy="2646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72" y="3607410"/>
            <a:ext cx="9086612" cy="29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819" y="1716181"/>
            <a:ext cx="8188419" cy="3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6" y="2330213"/>
            <a:ext cx="10211633" cy="3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1485213"/>
            <a:ext cx="10585731" cy="23588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70" y="4140151"/>
            <a:ext cx="9008557" cy="16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p.33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98" y="2586032"/>
            <a:ext cx="11213927" cy="1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21" y="1714608"/>
            <a:ext cx="9539924" cy="36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88" y="2391438"/>
            <a:ext cx="10950859" cy="16110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283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7" y="1767697"/>
            <a:ext cx="10291512" cy="30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2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642946"/>
            <a:ext cx="9701067" cy="38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8" y="1753942"/>
            <a:ext cx="9193607" cy="36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6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p.35 - 36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9" y="1478771"/>
            <a:ext cx="10217307" cy="15748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1" y="3176981"/>
            <a:ext cx="10372245" cy="8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7" y="1027234"/>
            <a:ext cx="10892719" cy="19566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" y="3535057"/>
            <a:ext cx="11268677" cy="172219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45207" y="3553191"/>
            <a:ext cx="7169760" cy="350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56" y="5761161"/>
            <a:ext cx="10530762" cy="77775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298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6" y="1450933"/>
            <a:ext cx="10131799" cy="40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4" y="1825040"/>
            <a:ext cx="10517692" cy="33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03" y="1623984"/>
            <a:ext cx="9759119" cy="41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32371"/>
            <a:ext cx="9778253" cy="43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30" y="1949894"/>
            <a:ext cx="9437524" cy="32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5" y="1723524"/>
            <a:ext cx="11192369" cy="1683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366" y="3974329"/>
            <a:ext cx="7393081" cy="21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96828"/>
            <a:ext cx="9365937" cy="26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7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77" y="2045481"/>
            <a:ext cx="8928381" cy="3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949894"/>
            <a:ext cx="10169182" cy="30568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064187" y="4551810"/>
            <a:ext cx="4094903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49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5" y="1689057"/>
            <a:ext cx="11092613" cy="9202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47282" y="1641584"/>
            <a:ext cx="6345189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26" y="2548993"/>
            <a:ext cx="10817882" cy="106723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1" y="4068654"/>
            <a:ext cx="11495562" cy="175650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2" y="1702159"/>
            <a:ext cx="10935549" cy="44032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012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1403020"/>
            <a:ext cx="10187732" cy="8350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37" y="2179405"/>
            <a:ext cx="10081449" cy="9565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40-41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4828" y="1265644"/>
            <a:ext cx="4875666" cy="611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5085157" y="2653592"/>
            <a:ext cx="1069145" cy="36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2" y="3688543"/>
            <a:ext cx="11163195" cy="81398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373" y="4893386"/>
            <a:ext cx="8550246" cy="15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42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880468" y="208619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79" y="2956084"/>
            <a:ext cx="11126728" cy="16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5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43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110" y="1463709"/>
            <a:ext cx="8242208" cy="482951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0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45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3" y="2263358"/>
            <a:ext cx="12036798" cy="19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4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0" y="2141442"/>
            <a:ext cx="10487264" cy="2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9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17" y="1535460"/>
            <a:ext cx="9258657" cy="36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49" y="1894048"/>
            <a:ext cx="9466737" cy="34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36" y="2019554"/>
            <a:ext cx="11319452" cy="31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9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47 - 48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477" y="1259819"/>
            <a:ext cx="8223981" cy="9540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819" y="2213849"/>
            <a:ext cx="8011639" cy="36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1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3" y="2019249"/>
            <a:ext cx="10034496" cy="3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2" y="1965737"/>
            <a:ext cx="11322349" cy="360858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4715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48 - 49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37" y="1535460"/>
            <a:ext cx="10373322" cy="81329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9" y="2531576"/>
            <a:ext cx="11429050" cy="9825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49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50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59" y="1535460"/>
            <a:ext cx="9358826" cy="34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6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51-52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723" y="1942106"/>
            <a:ext cx="8176765" cy="20562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501" y="4019116"/>
            <a:ext cx="7972912" cy="1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93" y="2050024"/>
            <a:ext cx="10511020" cy="3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132" y="1942106"/>
            <a:ext cx="9315920" cy="35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20" y="2359390"/>
            <a:ext cx="10051968" cy="3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7" y="2549957"/>
            <a:ext cx="1009542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55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7372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85" y="2555793"/>
            <a:ext cx="10037903" cy="20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83" y="1364181"/>
            <a:ext cx="10426013" cy="36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81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5" y="1352131"/>
            <a:ext cx="11151434" cy="36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1842645"/>
            <a:ext cx="10996595" cy="3221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0" y="5235560"/>
            <a:ext cx="11033407" cy="12883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4343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70" y="1799383"/>
            <a:ext cx="10573163" cy="34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9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111-112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6" y="504825"/>
            <a:ext cx="10469850" cy="28212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32" y="3283885"/>
            <a:ext cx="10407156" cy="32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6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54" y="1959972"/>
            <a:ext cx="11584234" cy="2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96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76" y="1787487"/>
            <a:ext cx="11365893" cy="34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0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112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37" y="1426171"/>
            <a:ext cx="10346470" cy="41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6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112-113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" y="1195276"/>
            <a:ext cx="11325821" cy="8357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9" y="3086723"/>
            <a:ext cx="11206417" cy="13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03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113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1" y="1078316"/>
            <a:ext cx="9966287" cy="49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9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49" y="1839685"/>
            <a:ext cx="11523259" cy="2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30" y="1760164"/>
            <a:ext cx="9265231" cy="34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0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21788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113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49" y="2130518"/>
            <a:ext cx="10416727" cy="26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1089513"/>
            <a:ext cx="10852304" cy="19702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09" y="3319877"/>
            <a:ext cx="9963948" cy="15420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52" y="5383136"/>
            <a:ext cx="9063369" cy="947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18609" y="3333912"/>
            <a:ext cx="2638991" cy="39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82557" y="2609050"/>
            <a:ext cx="444178" cy="5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46152" y="5383136"/>
            <a:ext cx="827771" cy="191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835583" y="6051560"/>
            <a:ext cx="2773938" cy="419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2381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113-114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640" y="1843087"/>
            <a:ext cx="6372225" cy="733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640" y="3108231"/>
            <a:ext cx="64103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4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85" y="1397618"/>
            <a:ext cx="9474000" cy="39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64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83" y="1208513"/>
            <a:ext cx="8850489" cy="51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3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114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7" y="1294559"/>
            <a:ext cx="6429375" cy="2619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522" y="4394105"/>
            <a:ext cx="62103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63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56" y="1673400"/>
            <a:ext cx="10559032" cy="35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2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9" y="1681859"/>
            <a:ext cx="10313759" cy="33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6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115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15" y="1086498"/>
            <a:ext cx="10082730" cy="22523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15" y="3500920"/>
            <a:ext cx="10218776" cy="22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941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46" y="882569"/>
            <a:ext cx="9246056" cy="54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1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116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1369638"/>
            <a:ext cx="10237372" cy="2948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530" y="4812345"/>
            <a:ext cx="9919818" cy="7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8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72" y="190500"/>
            <a:ext cx="320992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11" y="1748302"/>
            <a:ext cx="11181921" cy="32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" y="1827665"/>
            <a:ext cx="11408389" cy="40411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867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83" y="1233487"/>
            <a:ext cx="10002434" cy="40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3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117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530" y="930893"/>
            <a:ext cx="8230150" cy="45180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4" y="5645502"/>
            <a:ext cx="8156885" cy="6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694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89" y="1871081"/>
            <a:ext cx="11062442" cy="3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3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118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10" y="1116167"/>
            <a:ext cx="10648013" cy="47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4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9" y="830261"/>
            <a:ext cx="9966248" cy="55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249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119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51" y="1958891"/>
            <a:ext cx="10756244" cy="23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8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8" y="90768"/>
            <a:ext cx="3438525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405" y="1509151"/>
            <a:ext cx="6324600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405" y="2519083"/>
            <a:ext cx="6457950" cy="2286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159623" y="5701553"/>
            <a:ext cx="5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Debería ser obligatorio, carajo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95007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67" y="1222281"/>
            <a:ext cx="10678761" cy="43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7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120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27" y="1186645"/>
            <a:ext cx="9619690" cy="51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739717" y="629322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121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0" y="71718"/>
            <a:ext cx="3209925" cy="4000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10" y="494179"/>
            <a:ext cx="3438525" cy="36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35" y="128027"/>
            <a:ext cx="5029200" cy="400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92" y="1222281"/>
            <a:ext cx="11235674" cy="45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6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10512</TotalTime>
  <Words>356</Words>
  <Application>Microsoft Office PowerPoint</Application>
  <PresentationFormat>Panorámica</PresentationFormat>
  <Paragraphs>122</Paragraphs>
  <Slides>123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89</cp:revision>
  <dcterms:created xsi:type="dcterms:W3CDTF">2023-09-12T01:55:56Z</dcterms:created>
  <dcterms:modified xsi:type="dcterms:W3CDTF">2023-10-05T23:03:59Z</dcterms:modified>
</cp:coreProperties>
</file>